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Em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giữ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sạch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răng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miệng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4400" b="1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0" y="57773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ANH TÍ SÚN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8973" y="3962400"/>
            <a:ext cx="674415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17916C5D-CF8D-4D8D-9F80-24A4DABC0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6900" y="1676400"/>
            <a:ext cx="52578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4576325"/>
            <a:ext cx="48987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chải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răng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như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thế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nào</a:t>
            </a:r>
            <a:r>
              <a:rPr lang="en-US" sz="3200" dirty="0">
                <a:solidFill>
                  <a:srgbClr val="0000FF"/>
                </a:solidFill>
              </a:rPr>
              <a:t> ?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3D8DAD71-B993-472D-9162-062014F61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293" y="1600200"/>
            <a:ext cx="5114925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975" y="1600200"/>
            <a:ext cx="85160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DF52811-7A48-4E07-AC6F-144362126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545" y="2438400"/>
            <a:ext cx="5944910" cy="3800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7871" y="2057400"/>
            <a:ext cx="4878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43623CA9-41B4-4A5D-8603-C3CDD7D0F7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6130" y="972092"/>
            <a:ext cx="3971436" cy="3113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0335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miệng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sạch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5105400" y="2895600"/>
            <a:ext cx="3657600" cy="32766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246902" y="3352799"/>
            <a:ext cx="343395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nhớ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Chải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răng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Nụ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1226129" y="3220848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129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Nothing1010</cp:lastModifiedBy>
  <cp:revision>17</cp:revision>
  <dcterms:created xsi:type="dcterms:W3CDTF">2006-08-16T00:00:00Z</dcterms:created>
  <dcterms:modified xsi:type="dcterms:W3CDTF">2020-09-07T23:59:53Z</dcterms:modified>
</cp:coreProperties>
</file>